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954" r:id="rId3"/>
    <p:sldId id="1334" r:id="rId4"/>
    <p:sldId id="1335" r:id="rId5"/>
    <p:sldId id="1240" r:id="rId6"/>
    <p:sldId id="256" r:id="rId7"/>
    <p:sldId id="257" r:id="rId8"/>
    <p:sldId id="1237" r:id="rId9"/>
    <p:sldId id="1238" r:id="rId10"/>
    <p:sldId id="1336" r:id="rId11"/>
    <p:sldId id="1281" r:id="rId12"/>
    <p:sldId id="1257" r:id="rId13"/>
    <p:sldId id="545" r:id="rId14"/>
    <p:sldId id="546" r:id="rId15"/>
    <p:sldId id="547" r:id="rId16"/>
    <p:sldId id="548" r:id="rId17"/>
    <p:sldId id="552" r:id="rId18"/>
    <p:sldId id="549" r:id="rId19"/>
    <p:sldId id="550" r:id="rId20"/>
    <p:sldId id="553" r:id="rId21"/>
    <p:sldId id="551" r:id="rId22"/>
    <p:sldId id="1327" r:id="rId23"/>
    <p:sldId id="1328" r:id="rId24"/>
    <p:sldId id="523" r:id="rId25"/>
    <p:sldId id="1329" r:id="rId26"/>
    <p:sldId id="1330" r:id="rId27"/>
    <p:sldId id="1331" r:id="rId28"/>
    <p:sldId id="527" r:id="rId29"/>
    <p:sldId id="528" r:id="rId30"/>
    <p:sldId id="1337" r:id="rId31"/>
    <p:sldId id="518" r:id="rId32"/>
    <p:sldId id="520" r:id="rId33"/>
    <p:sldId id="521" r:id="rId34"/>
    <p:sldId id="522" r:id="rId35"/>
    <p:sldId id="525" r:id="rId36"/>
    <p:sldId id="1338" r:id="rId37"/>
    <p:sldId id="524" r:id="rId38"/>
    <p:sldId id="526" r:id="rId39"/>
    <p:sldId id="1340" r:id="rId40"/>
    <p:sldId id="608" r:id="rId41"/>
    <p:sldId id="719" r:id="rId42"/>
    <p:sldId id="720" r:id="rId43"/>
    <p:sldId id="721" r:id="rId44"/>
    <p:sldId id="722" r:id="rId45"/>
    <p:sldId id="725" r:id="rId46"/>
    <p:sldId id="724" r:id="rId47"/>
    <p:sldId id="723" r:id="rId48"/>
    <p:sldId id="726" r:id="rId49"/>
    <p:sldId id="658" r:id="rId50"/>
    <p:sldId id="1339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954"/>
            <p14:sldId id="1334"/>
            <p14:sldId id="1335"/>
            <p14:sldId id="1240"/>
            <p14:sldId id="256"/>
            <p14:sldId id="257"/>
            <p14:sldId id="1237"/>
            <p14:sldId id="1238"/>
            <p14:sldId id="1336"/>
            <p14:sldId id="1281"/>
            <p14:sldId id="1257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327"/>
            <p14:sldId id="1328"/>
            <p14:sldId id="523"/>
            <p14:sldId id="1329"/>
            <p14:sldId id="1330"/>
            <p14:sldId id="1331"/>
            <p14:sldId id="527"/>
            <p14:sldId id="528"/>
            <p14:sldId id="1337"/>
            <p14:sldId id="518"/>
            <p14:sldId id="520"/>
            <p14:sldId id="521"/>
            <p14:sldId id="522"/>
            <p14:sldId id="525"/>
            <p14:sldId id="1338"/>
            <p14:sldId id="524"/>
            <p14:sldId id="526"/>
            <p14:sldId id="1340"/>
            <p14:sldId id="608"/>
            <p14:sldId id="719"/>
            <p14:sldId id="720"/>
            <p14:sldId id="721"/>
            <p14:sldId id="722"/>
            <p14:sldId id="725"/>
            <p14:sldId id="724"/>
            <p14:sldId id="723"/>
            <p14:sldId id="726"/>
            <p14:sldId id="658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-4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7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F0329-EA72-C3FA-9C35-252E4CE23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E2FA2-40D0-135B-220F-35C752611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F4547-1CE7-C590-AFDA-D17D60FC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086BA-3C50-82A4-FDA5-6002CEB6C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880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E046B-1CB9-EB4C-BB56-27864A2F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D5383B-1C29-A342-0C81-5F941B00D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8C92A-8069-B1AC-A67E-EA2DF574B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215D4-CF83-EADC-5D89-EFA02B52F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421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689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11th May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6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chemeClr val="bg1"/>
                </a:solidFill>
                <a:effectLst/>
                <a:latin typeface="akagi_probook"/>
              </a:rPr>
              <a:t>Gratitude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7158417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Benjamin Hastings | Brandon Lake | Dante Bowe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2019 SHOUT! Music Publishing Australia; Bethel Music Publishing; Bethel Worship Publishing; Brandon Lake Music; Maverick City Publishing; Maverick City Publishing Worldwide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088605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words fall short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got nothing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could I express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gratitude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95105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C8F8A-F203-66AA-C771-A4094991F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555053-BB89-2D69-D1CC-9D577B2B0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could sing these songs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often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every song must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 never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274E6-EBDD-260E-8200-AFBDCE58FC6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0514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FAAB-1106-B3AB-57F0-EC138E3D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4B3701-05BF-7A80-7158-15DEFDCE3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47BBE-988B-DFA0-5273-15C462A018D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62054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14BF2-480A-3FD9-0FFA-FDFC1229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8AC3E9-BE47-0B32-EB26-4B7985A42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I’ve got one response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I’ve got just one move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my arms stretched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worship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11804-03CD-FB97-752E-55E598F67F6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879496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026F1-5DFC-93D2-2BD1-CC85BD5C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55E6D9-6F9C-BA1B-03FC-7377C9DA0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E8187-BC25-AA07-FA14-D2883C88224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2062280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7D0CE-B467-614E-1E6B-B2CE6AADA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7992456-D825-78A2-9B7E-BC0971773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don’t you get shy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up your song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you’ve got a lion inside of those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Get up and praise the Lord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C3C7E-8616-388B-AEC4-2B19CFE948B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864336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3EF65-FD1F-0603-11C2-CB85F096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0802AA-F053-D2EB-8125-AFD0EA65C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DECDA-9261-808F-18B7-7B4849E412E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50817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ECD6-64D7-64CE-0431-3BB6BE53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FC070-7A31-132C-67CB-9CF41152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7E31-BA17-D199-9934-C70EF9BE8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11FF-92DA-5AB4-AD9E-36C47F3A0A01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28CEEF-15DC-C1DA-720D-00FCD61B934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237E031D-C42B-E8A2-15C2-74083261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38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Good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Good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Father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7036612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Brown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Common Hymnal Digital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Rising Springs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Tony Brown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Vamos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heard a thousand stories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what they think You’re like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I've heard the tender whisper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love in the dead of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tell me that You’re pleased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that I'm never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378746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seen many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Far and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 know we're all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You provide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know just what we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we say a 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036990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B888B-411F-346E-5FFA-A7177722A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4369D5-C702-0067-684D-EDD3A236E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7271-58EF-94D6-123B-48BCB6209FE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79014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8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 to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89950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Love so undeniable I can hardly speak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Peace so unexplainable I can hardly think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Into love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83509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E931A-BBAB-987E-696D-92F72FAE0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1E3A34-6899-0845-E149-D7B99E5C5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EF22F-45DB-8482-11C9-1F6624198FF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162813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F086A-25E1-967F-CE1F-C4DE11D1C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1A90-30A8-255D-D6CC-1BF4343456F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C7DA34-5ED1-FA30-5042-395B4E3FDCC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FC10A53-BDD9-C5EE-EA09-9F2B3569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42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(To My King)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Gatherhouse</a:t>
            </a:r>
            <a:r>
              <a:rPr lang="en-GB" sz="1200" dirty="0">
                <a:solidFill>
                  <a:schemeClr val="bg1"/>
                </a:solidFill>
              </a:rPr>
              <a:t> Music, Ryan Kennedy, </a:t>
            </a:r>
            <a:r>
              <a:rPr lang="en-GB" sz="1200" dirty="0" err="1">
                <a:solidFill>
                  <a:schemeClr val="bg1"/>
                </a:solidFill>
              </a:rPr>
              <a:t>Durell</a:t>
            </a:r>
            <a:r>
              <a:rPr lang="en-GB" sz="1200" dirty="0">
                <a:solidFill>
                  <a:schemeClr val="bg1"/>
                </a:solidFill>
              </a:rPr>
              <a:t> Comedy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invite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sit down at Your table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I can taste and I can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 are always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welcome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least of these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565024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bring beauty out of the ashes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restore and to redeem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have come to pour out all my oil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 have, this offering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963401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want to sing a sweet, sweet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let it be a sweet, sweet melody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84211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inhabit the praises of Your people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know You're here, right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Your Spirit stirring all around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Your glory, I bow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699212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7016F-998B-60CF-A684-CA26994E5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5D6C62-E2D6-1820-777C-19FC7B5A8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want to sing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let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F1379-0ED0-F6C2-1CF1-60CC0B382AC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71013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my coming and my going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evening through the morning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I rise and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79117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I'm lonely and I'm doubting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mountain when I'm shouting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I rise and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964888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EA7C1-3848-398B-3965-782F0CD3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797E27-2F82-EBE3-9228-613E6DB1A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want to sing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let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melody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D1D30-3279-D37A-FBEF-3B9EB50F85E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853029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lift my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my soul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joy my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what You hear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May it be a sweet, sweet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ear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4464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alendar&#10;&#10;AI-generated content may be incorrect.">
            <a:extLst>
              <a:ext uri="{FF2B5EF4-FFF2-40B4-BE49-F238E27FC236}">
                <a16:creationId xmlns:a16="http://schemas.microsoft.com/office/drawing/2014/main" id="{3D34CB98-D63A-AD3F-9437-A83E294B1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91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160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6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233565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7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3535</TotalTime>
  <Words>1430</Words>
  <Application>Microsoft Office PowerPoint</Application>
  <PresentationFormat>On-screen Show (4:3)</PresentationFormat>
  <Paragraphs>278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122</cp:revision>
  <dcterms:created xsi:type="dcterms:W3CDTF">2024-09-27T16:56:29Z</dcterms:created>
  <dcterms:modified xsi:type="dcterms:W3CDTF">2025-05-10T16:51:37Z</dcterms:modified>
</cp:coreProperties>
</file>